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57" r:id="rId6"/>
    <p:sldId id="258" r:id="rId7"/>
    <p:sldId id="259" r:id="rId8"/>
    <p:sldId id="263" r:id="rId9"/>
    <p:sldId id="260" r:id="rId10"/>
    <p:sldId id="261" r:id="rId11"/>
    <p:sldId id="262" r:id="rId12"/>
    <p:sldId id="265" r:id="rId13"/>
    <p:sldId id="268" r:id="rId14"/>
    <p:sldId id="264" r:id="rId15"/>
    <p:sldId id="266" r:id="rId16"/>
    <p:sldId id="267" r:id="rId17"/>
    <p:sldId id="269" r:id="rId18"/>
    <p:sldId id="271" r:id="rId19"/>
    <p:sldId id="273" r:id="rId20"/>
    <p:sldId id="272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27"/>
    <a:srgbClr val="294076"/>
    <a:srgbClr val="BD9C75"/>
    <a:srgbClr val="0E0E28"/>
    <a:srgbClr val="2C4B65"/>
    <a:srgbClr val="244E7A"/>
    <a:srgbClr val="0E0E27"/>
    <a:srgbClr val="816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9249D-8585-4475-9DE8-6EE5A4191310}" v="2" dt="2021-10-15T05:32:32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" y="12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tn PP &amp; Dist Chair PRADYUMNA AGATE (Rotary Club of Satara - RID 3132)" userId="9ebdb9b5-f840-44d2-a09c-0f9bbc5d7de6" providerId="ADAL" clId="{05E9249D-8585-4475-9DE8-6EE5A4191310}"/>
    <pc:docChg chg="custSel addSld delSld modSld sldOrd">
      <pc:chgData name="Rtn PP &amp; Dist Chair PRADYUMNA AGATE (Rotary Club of Satara - RID 3132)" userId="9ebdb9b5-f840-44d2-a09c-0f9bbc5d7de6" providerId="ADAL" clId="{05E9249D-8585-4475-9DE8-6EE5A4191310}" dt="2021-10-15T05:43:59.143" v="469"/>
      <pc:docMkLst>
        <pc:docMk/>
      </pc:docMkLst>
      <pc:sldChg chg="new">
        <pc:chgData name="Rtn PP &amp; Dist Chair PRADYUMNA AGATE (Rotary Club of Satara - RID 3132)" userId="9ebdb9b5-f840-44d2-a09c-0f9bbc5d7de6" providerId="ADAL" clId="{05E9249D-8585-4475-9DE8-6EE5A4191310}" dt="2021-10-15T05:30:27.454" v="0" actId="680"/>
        <pc:sldMkLst>
          <pc:docMk/>
          <pc:sldMk cId="1866096465" sldId="275"/>
        </pc:sldMkLst>
      </pc:sldChg>
      <pc:sldChg chg="addSp delSp modSp add mod ord">
        <pc:chgData name="Rtn PP &amp; Dist Chair PRADYUMNA AGATE (Rotary Club of Satara - RID 3132)" userId="9ebdb9b5-f840-44d2-a09c-0f9bbc5d7de6" providerId="ADAL" clId="{05E9249D-8585-4475-9DE8-6EE5A4191310}" dt="2021-10-15T05:43:59.143" v="469"/>
        <pc:sldMkLst>
          <pc:docMk/>
          <pc:sldMk cId="336219197" sldId="276"/>
        </pc:sldMkLst>
        <pc:spChg chg="add del mod">
          <ac:chgData name="Rtn PP &amp; Dist Chair PRADYUMNA AGATE (Rotary Club of Satara - RID 3132)" userId="9ebdb9b5-f840-44d2-a09c-0f9bbc5d7de6" providerId="ADAL" clId="{05E9249D-8585-4475-9DE8-6EE5A4191310}" dt="2021-10-15T05:43:59.143" v="469"/>
          <ac:spMkLst>
            <pc:docMk/>
            <pc:sldMk cId="336219197" sldId="276"/>
            <ac:spMk id="4" creationId="{10C4F7BF-3804-4AC7-B84E-15D7FEDDC71E}"/>
          </ac:spMkLst>
        </pc:spChg>
        <pc:spChg chg="add mod">
          <ac:chgData name="Rtn PP &amp; Dist Chair PRADYUMNA AGATE (Rotary Club of Satara - RID 3132)" userId="9ebdb9b5-f840-44d2-a09c-0f9bbc5d7de6" providerId="ADAL" clId="{05E9249D-8585-4475-9DE8-6EE5A4191310}" dt="2021-10-15T05:42:36.653" v="467" actId="20577"/>
          <ac:spMkLst>
            <pc:docMk/>
            <pc:sldMk cId="336219197" sldId="276"/>
            <ac:spMk id="6" creationId="{AA74CBEE-8519-4905-A9BA-B3B4466935B7}"/>
          </ac:spMkLst>
        </pc:spChg>
        <pc:picChg chg="mod">
          <ac:chgData name="Rtn PP &amp; Dist Chair PRADYUMNA AGATE (Rotary Club of Satara - RID 3132)" userId="9ebdb9b5-f840-44d2-a09c-0f9bbc5d7de6" providerId="ADAL" clId="{05E9249D-8585-4475-9DE8-6EE5A4191310}" dt="2021-10-15T05:35:14.446" v="115" actId="14100"/>
          <ac:picMkLst>
            <pc:docMk/>
            <pc:sldMk cId="336219197" sldId="276"/>
            <ac:picMk id="5" creationId="{07E73F68-7715-4FFD-82D0-7B150DBE8843}"/>
          </ac:picMkLst>
        </pc:picChg>
      </pc:sldChg>
      <pc:sldChg chg="new del">
        <pc:chgData name="Rtn PP &amp; Dist Chair PRADYUMNA AGATE (Rotary Club of Satara - RID 3132)" userId="9ebdb9b5-f840-44d2-a09c-0f9bbc5d7de6" providerId="ADAL" clId="{05E9249D-8585-4475-9DE8-6EE5A4191310}" dt="2021-10-15T05:30:38.863" v="2" actId="2696"/>
        <pc:sldMkLst>
          <pc:docMk/>
          <pc:sldMk cId="1042489078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6085-43FC-4139-9EFA-1CFE9752B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84873-1D4C-464E-B3B5-AECA7B365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AFBD-1761-476D-8380-40C7784F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541EB-12FA-4966-B15E-2259249CB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7A64F-4544-4AB7-B37C-36529C6A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97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703F-0125-4878-A4C3-D9271AAE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5F788-54A3-4E9C-BB35-AB3FE6970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CE676-8BAE-4CE4-8226-511570E5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6C638-D825-4BBB-AB62-F6BEEB12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78E84-4D37-4388-ADA6-9457F311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94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67CE3-C40D-4BF3-8649-D5D78846B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0EE81-99E3-4011-ACA2-ABF663660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2BD76-683E-4022-933B-76232843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2B0DA-B7CF-4102-B8D9-72E63E01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A12FC-589F-48AF-8EF6-2DB5A21A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06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A6BD-E4C2-4AC8-BF70-5BF29DB3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8FF6F-EE5B-4538-A76A-E06E99D1A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176C9-E853-460E-9B8A-8D7E3B60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6AE34-443F-4C3A-A58A-8F8B6B88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89E76-C969-4E48-B6A1-34232F2A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2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D802-1620-4819-9CF0-07670F52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B27E6-53A4-4109-8B02-4E061D830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87EB4-83D0-42F8-B0BC-49D8CCF2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DAAD-4B02-43F0-BF5B-443501A7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55B19-2FFE-49D5-94ED-B889FA8F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64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69EF-1C38-437B-940A-C00979BF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C15A-8CD7-4452-925A-1EA05180C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41C3B-6A41-41D4-A444-A8D1BC7DE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27C43-46EE-430B-9AAC-46D45686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9337D-CACF-4A29-87E3-85EE49798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DAF3C-8C59-4E01-80E7-E917E28C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23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D86F-6B83-407D-B035-DF40E2C5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4B749-9EF9-4B6B-9533-27AA0DB6C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C2A04-EF7B-409F-85D8-7E6D4BB0D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42A72-D032-4530-AA2F-3F328FE57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32E70-6331-40FC-8E08-3C97CC21B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E02FC0-D732-4661-B00B-0394E989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281CA-254C-4035-9017-E15940EB2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CD7D3-74DB-4C35-AC94-72B3BD0C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65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C8A-CFBD-4BD1-BA73-7FF070C0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83A000-EF40-4CF3-9B8C-7BB8D93F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BAF84-9E7C-4136-BC1D-9C5140EBC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462C5-127C-4BA5-AEF3-9F387E48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487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6E4A1-CF94-4649-B66E-89D7409C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53F4E-87C1-430C-9700-B8327306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42688-CC4B-47F8-BE86-AEA8A14F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1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4326-4CEF-45E4-9A81-59A7651C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A7FC-9E05-4B88-9E0A-E1CBA9D86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1C939-C699-46C0-9591-5A3DFC081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502F6-59C9-403D-9C14-212B3BB3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83D-D211-473A-ADAE-6996C944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95313-09F8-4F20-AD05-6C200662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73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5741-42D7-4F7C-8260-2A12A837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74750-CD0D-4F1D-A1B4-9671DB6AA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6AF13-8225-40AD-9880-EC03B86C2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65C38-B59B-40D3-AC63-96885DB03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B40FE-1FEA-4BD4-A79B-F3C4F2C5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6E5CE-8E72-4958-9CCF-6AD93B98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42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855CD-248E-423C-84F7-CA5274845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56997-A297-4F34-B2D6-A943610ED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D5A4-C57D-45F5-AB5B-43364BA12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706F5-E524-4E87-89F7-C3EF3185BCF6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01E9B-2BE9-4BCB-8B61-3122CFC4F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EF518-267C-4C94-AF98-8B1DC953D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23890-D7F8-4B8C-914C-17ABA6C19A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40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3576-1DE8-4275-B4B0-E6FF19CF6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755C9-D7B7-4F66-BA6A-8BD9F24951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7E73F68-7715-4FFD-82D0-7B150DBE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1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3"/>
    </mc:Choice>
    <mc:Fallback xmlns="">
      <p:transition spd="slow" advTm="38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67DCC-DBDE-45D6-9C1C-9003917C72B3}"/>
              </a:ext>
            </a:extLst>
          </p:cNvPr>
          <p:cNvSpPr txBox="1"/>
          <p:nvPr/>
        </p:nvSpPr>
        <p:spPr>
          <a:xfrm>
            <a:off x="0" y="0"/>
            <a:ext cx="12192000" cy="7017306"/>
          </a:xfrm>
          <a:prstGeom prst="rect">
            <a:avLst/>
          </a:prstGeom>
          <a:solidFill>
            <a:srgbClr val="0E0E28"/>
          </a:solidFill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849F369-4C6E-4435-9544-BECFD3045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r="12556" b="-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71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3"/>
    </mc:Choice>
    <mc:Fallback xmlns="">
      <p:transition spd="slow" advTm="385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EF7EE40-3BA6-4CB9-8832-48D53E46D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09AF1B-8076-48B5-BF20-7C3BAB57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5202238"/>
            <a:ext cx="2400300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7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5"/>
    </mc:Choice>
    <mc:Fallback xmlns="">
      <p:transition spd="slow" advTm="1084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51F520B-65E8-4A01-B09D-8445BEEA4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09AF1B-8076-48B5-BF20-7C3BAB57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5202238"/>
            <a:ext cx="2400300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4"/>
    </mc:Choice>
    <mc:Fallback xmlns="">
      <p:transition spd="slow" advTm="1070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FCB8C73-ABBA-4219-80E5-D37014A85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09AF1B-8076-48B5-BF20-7C3BAB57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5202238"/>
            <a:ext cx="2400300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1"/>
    </mc:Choice>
    <mc:Fallback xmlns="">
      <p:transition spd="slow" advTm="1036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BF364AA-7F60-489F-8BC4-6C815E08A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4" y="1615864"/>
            <a:ext cx="2886074" cy="2797659"/>
          </a:xfrm>
          <a:prstGeom prst="rect">
            <a:avLst/>
          </a:prstGeom>
        </p:spPr>
      </p:pic>
      <p:pic>
        <p:nvPicPr>
          <p:cNvPr id="3" name="Picture 2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1AAF80CA-1815-432D-9086-5CD59CB6E1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/>
          <a:stretch/>
        </p:blipFill>
        <p:spPr>
          <a:xfrm>
            <a:off x="6267450" y="2224458"/>
            <a:ext cx="6124139" cy="4633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270519-1B54-4C43-BB7C-944AFBD52F15}"/>
              </a:ext>
            </a:extLst>
          </p:cNvPr>
          <p:cNvSpPr txBox="1"/>
          <p:nvPr/>
        </p:nvSpPr>
        <p:spPr>
          <a:xfrm>
            <a:off x="8041442" y="144477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BD9C75"/>
                </a:solidFill>
              </a:rPr>
              <a:t>2BHK Type 1</a:t>
            </a:r>
          </a:p>
        </p:txBody>
      </p:sp>
    </p:spTree>
    <p:extLst>
      <p:ext uri="{BB962C8B-B14F-4D97-AF65-F5344CB8AC3E}">
        <p14:creationId xmlns:p14="http://schemas.microsoft.com/office/powerpoint/2010/main" val="32731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9"/>
    </mc:Choice>
    <mc:Fallback xmlns="">
      <p:transition spd="slow" advTm="1050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0BEC609D-8394-474B-A0CF-8F7435C01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4" r="-1" b="7223"/>
          <a:stretch/>
        </p:blipFill>
        <p:spPr>
          <a:xfrm>
            <a:off x="20" y="-1"/>
            <a:ext cx="12009284" cy="5017185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09AF1B-8076-48B5-BF20-7C3BAB578F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 r="9969" b="-2"/>
          <a:stretch/>
        </p:blipFill>
        <p:spPr>
          <a:xfrm>
            <a:off x="7090355" y="3721785"/>
            <a:ext cx="4166726" cy="2945716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ln w="158750"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3BDF21-0BE7-41A7-8ED6-2225AAE0CBA2}"/>
              </a:ext>
            </a:extLst>
          </p:cNvPr>
          <p:cNvSpPr txBox="1"/>
          <p:nvPr/>
        </p:nvSpPr>
        <p:spPr>
          <a:xfrm>
            <a:off x="726242" y="422607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BD9C75"/>
                </a:solidFill>
              </a:rPr>
              <a:t>2BHK Type 2</a:t>
            </a:r>
          </a:p>
        </p:txBody>
      </p:sp>
    </p:spTree>
    <p:extLst>
      <p:ext uri="{BB962C8B-B14F-4D97-AF65-F5344CB8AC3E}">
        <p14:creationId xmlns:p14="http://schemas.microsoft.com/office/powerpoint/2010/main" val="266909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9"/>
    </mc:Choice>
    <mc:Fallback xmlns="">
      <p:transition spd="slow" advTm="104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BC926D48-B57E-44DB-A2FA-D7485999C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r="9950"/>
          <a:stretch/>
        </p:blipFill>
        <p:spPr>
          <a:xfrm>
            <a:off x="20" y="-2"/>
            <a:ext cx="6780160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C90E95B-E9F3-4B62-82B1-C2D8B92B4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0" r="13104" b="1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7811E7-2073-48FB-89C8-ED30428985A8}"/>
              </a:ext>
            </a:extLst>
          </p:cNvPr>
          <p:cNvSpPr txBox="1"/>
          <p:nvPr/>
        </p:nvSpPr>
        <p:spPr>
          <a:xfrm>
            <a:off x="1618897" y="4271682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BD9C75"/>
                </a:solidFill>
              </a:rPr>
              <a:t>3BHK Type 1</a:t>
            </a:r>
          </a:p>
        </p:txBody>
      </p:sp>
    </p:spTree>
    <p:extLst>
      <p:ext uri="{BB962C8B-B14F-4D97-AF65-F5344CB8AC3E}">
        <p14:creationId xmlns:p14="http://schemas.microsoft.com/office/powerpoint/2010/main" val="30836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2"/>
    </mc:Choice>
    <mc:Fallback xmlns="">
      <p:transition spd="slow" advTm="1043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FAA70C3-2AD5-42D6-AC00-5977FEA4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96F15AF0-CDAD-4585-9DBE-874A2C9B1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" r="4255"/>
          <a:stretch/>
        </p:blipFill>
        <p:spPr>
          <a:xfrm>
            <a:off x="3890886" y="983228"/>
            <a:ext cx="8301112" cy="5874772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A501F36-F3F9-46F1-BBCA-77F4EA6811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r="6913" b="3"/>
          <a:stretch/>
        </p:blipFill>
        <p:spPr>
          <a:xfrm>
            <a:off x="266700" y="360023"/>
            <a:ext cx="5342805" cy="445316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DAD41C-2490-418F-8472-B228B907FC12}"/>
              </a:ext>
            </a:extLst>
          </p:cNvPr>
          <p:cNvSpPr txBox="1"/>
          <p:nvPr/>
        </p:nvSpPr>
        <p:spPr>
          <a:xfrm>
            <a:off x="9222542" y="51435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BD9C75"/>
                </a:solidFill>
              </a:rPr>
              <a:t>3BHK Type 2</a:t>
            </a:r>
          </a:p>
        </p:txBody>
      </p:sp>
    </p:spTree>
    <p:extLst>
      <p:ext uri="{BB962C8B-B14F-4D97-AF65-F5344CB8AC3E}">
        <p14:creationId xmlns:p14="http://schemas.microsoft.com/office/powerpoint/2010/main" val="3927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6"/>
    </mc:Choice>
    <mc:Fallback xmlns="">
      <p:transition spd="slow" advTm="1046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A501F36-F3F9-46F1-BBCA-77F4EA681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6" r="2" b="2"/>
          <a:stretch/>
        </p:blipFill>
        <p:spPr>
          <a:xfrm>
            <a:off x="6887045" y="10"/>
            <a:ext cx="4661488" cy="3104198"/>
          </a:xfrm>
          <a:prstGeom prst="rect">
            <a:avLst/>
          </a:prstGeom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1C699A4-0388-42EB-BC91-00372BC87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3" r="-1" b="6147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5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8A5140FD-9733-4901-9E4D-E4076413B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" r="1" b="1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337DE-4656-4120-BB7B-F9A5845F210E}"/>
              </a:ext>
            </a:extLst>
          </p:cNvPr>
          <p:cNvSpPr txBox="1"/>
          <p:nvPr/>
        </p:nvSpPr>
        <p:spPr>
          <a:xfrm>
            <a:off x="1659692" y="4738376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0E0E28"/>
                </a:solidFill>
              </a:rPr>
              <a:t>Pent House 3BHK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8A207-EA31-45E7-9CE1-1A601DD01067}"/>
              </a:ext>
            </a:extLst>
          </p:cNvPr>
          <p:cNvSpPr txBox="1"/>
          <p:nvPr/>
        </p:nvSpPr>
        <p:spPr>
          <a:xfrm>
            <a:off x="5755442" y="6211659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BD9C75"/>
                </a:solidFill>
              </a:rPr>
              <a:t>GF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2D01E-7EF2-474F-85A3-FAB28E76BEA0}"/>
              </a:ext>
            </a:extLst>
          </p:cNvPr>
          <p:cNvSpPr txBox="1"/>
          <p:nvPr/>
        </p:nvSpPr>
        <p:spPr>
          <a:xfrm>
            <a:off x="3780964" y="19676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BD9C75"/>
                </a:solidFill>
              </a:rPr>
              <a:t>TF</a:t>
            </a:r>
          </a:p>
        </p:txBody>
      </p:sp>
    </p:spTree>
    <p:extLst>
      <p:ext uri="{BB962C8B-B14F-4D97-AF65-F5344CB8AC3E}">
        <p14:creationId xmlns:p14="http://schemas.microsoft.com/office/powerpoint/2010/main" val="647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7"/>
    </mc:Choice>
    <mc:Fallback xmlns="">
      <p:transition spd="slow" advTm="119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A541-A27F-4239-850F-F002E6C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AD5F-B847-4282-8087-09588D88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09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outdoor, sky, tree, building&#10;&#10;Description automatically generated">
            <a:extLst>
              <a:ext uri="{FF2B5EF4-FFF2-40B4-BE49-F238E27FC236}">
                <a16:creationId xmlns:a16="http://schemas.microsoft.com/office/drawing/2014/main" id="{771957B4-4C39-40BE-B9A9-3A2EEF07E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3" r="12272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6DDBA99F-C94D-47F0-8AED-9A6CA4DA4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 r="12451" b="1"/>
          <a:stretch/>
        </p:blipFill>
        <p:spPr>
          <a:xfrm>
            <a:off x="6811680" y="1709218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44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4"/>
    </mc:Choice>
    <mc:Fallback xmlns="">
      <p:transition spd="slow" advTm="723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3576-1DE8-4275-B4B0-E6FF19CF6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755C9-D7B7-4F66-BA6A-8BD9F24951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7E73F68-7715-4FFD-82D0-7B150DBE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86" y="2693962"/>
            <a:ext cx="4383314" cy="416403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4CBEE-8519-4905-A9BA-B3B4466935B7}"/>
              </a:ext>
            </a:extLst>
          </p:cNvPr>
          <p:cNvSpPr txBox="1"/>
          <p:nvPr/>
        </p:nvSpPr>
        <p:spPr>
          <a:xfrm>
            <a:off x="1" y="0"/>
            <a:ext cx="12191999" cy="8956298"/>
          </a:xfrm>
          <a:prstGeom prst="rect">
            <a:avLst/>
          </a:prstGeom>
          <a:solidFill>
            <a:srgbClr val="0F0F27"/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D9C75"/>
                </a:solidFill>
              </a:rPr>
              <a:t>Project Credentials</a:t>
            </a:r>
          </a:p>
          <a:p>
            <a:endParaRPr lang="en-IN" b="1" dirty="0">
              <a:solidFill>
                <a:srgbClr val="BD9C75"/>
              </a:solidFill>
            </a:endParaRPr>
          </a:p>
          <a:p>
            <a:pPr marL="1160463" indent="-1160463"/>
            <a:r>
              <a:rPr lang="en-IN" b="1" dirty="0">
                <a:solidFill>
                  <a:srgbClr val="BD9C75"/>
                </a:solidFill>
              </a:rPr>
              <a:t>ARCHITECT : AR. UPENDRA PANDIT, DESIGN ENCLAVE ARCHITECTS, SATARA </a:t>
            </a:r>
          </a:p>
          <a:p>
            <a:pPr marL="1160463" indent="-1160463"/>
            <a:endParaRPr lang="en-IN" b="1" dirty="0">
              <a:solidFill>
                <a:srgbClr val="BD9C75"/>
              </a:solidFill>
            </a:endParaRPr>
          </a:p>
          <a:p>
            <a:pPr marL="1160463" indent="-1160463"/>
            <a:r>
              <a:rPr lang="en-IN" b="1" dirty="0">
                <a:solidFill>
                  <a:srgbClr val="BD9C75"/>
                </a:solidFill>
              </a:rPr>
              <a:t>                       AR. SHREE MAHAJANI, ARCHITECT – INTERIOR –   DESIGNER, SATARA.</a:t>
            </a: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r>
              <a:rPr lang="en-IN" b="1" dirty="0">
                <a:solidFill>
                  <a:srgbClr val="BD9C75"/>
                </a:solidFill>
              </a:rPr>
              <a:t>PMC : SMART PROCESSESS, PUNE..</a:t>
            </a: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r>
              <a:rPr lang="en-IN" b="1" dirty="0">
                <a:solidFill>
                  <a:srgbClr val="BD9C75"/>
                </a:solidFill>
              </a:rPr>
              <a:t>LEGAL ADVISOR : ADV. RAJENDRA BAHULEKAR, SATARA.</a:t>
            </a: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r>
              <a:rPr lang="en-IN" b="1" dirty="0">
                <a:solidFill>
                  <a:srgbClr val="BD9C75"/>
                </a:solidFill>
              </a:rPr>
              <a:t>STRUCTURAL CONSULTANT : KULKARNI – BHILARE CONSULTANTS, SATARA.</a:t>
            </a: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  <a:p>
            <a:endParaRPr lang="en-IN" b="1" dirty="0">
              <a:solidFill>
                <a:srgbClr val="BD9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1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3"/>
    </mc:Choice>
    <mc:Fallback>
      <p:transition spd="slow" advTm="383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7E73F68-7715-4FFD-82D0-7B150DBE8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3" r="3234"/>
          <a:stretch/>
        </p:blipFill>
        <p:spPr>
          <a:xfrm>
            <a:off x="4236720" y="1021"/>
            <a:ext cx="7955279" cy="685595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group of people walking on a street next to a building&#10;&#10;Description automatically generated with low confidence">
            <a:extLst>
              <a:ext uri="{FF2B5EF4-FFF2-40B4-BE49-F238E27FC236}">
                <a16:creationId xmlns:a16="http://schemas.microsoft.com/office/drawing/2014/main" id="{374F0AD6-DEA9-4D4D-99AA-B0F1F7AA3B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7" r="16532" b="-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1394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668"/>
    </mc:Choice>
    <mc:Fallback xmlns="">
      <p:transition spd="slow" advTm="76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2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46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48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Rectangle 50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ree, outdoor, building, apartment building&#10;&#10;Description automatically generated">
            <a:extLst>
              <a:ext uri="{FF2B5EF4-FFF2-40B4-BE49-F238E27FC236}">
                <a16:creationId xmlns:a16="http://schemas.microsoft.com/office/drawing/2014/main" id="{D32ADBA5-409D-48D0-8A53-0FCEE2B26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8" t="6420"/>
          <a:stretch/>
        </p:blipFill>
        <p:spPr>
          <a:xfrm>
            <a:off x="2463344" y="-17819"/>
            <a:ext cx="9571677" cy="6849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D3576-1DE8-4275-B4B0-E6FF19CF6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79" y="-18247"/>
            <a:ext cx="2467623" cy="6845554"/>
          </a:xfrm>
          <a:solidFill>
            <a:srgbClr val="BD9C75"/>
          </a:solidFill>
        </p:spPr>
        <p:txBody>
          <a:bodyPr anchor="t">
            <a:normAutofit fontScale="90000"/>
          </a:bodyPr>
          <a:lstStyle/>
          <a:p>
            <a:br>
              <a:rPr lang="en-IN" sz="3700" dirty="0">
                <a:solidFill>
                  <a:srgbClr val="816554"/>
                </a:solidFill>
              </a:rPr>
            </a:br>
            <a:br>
              <a:rPr lang="en-IN" sz="3700" dirty="0">
                <a:solidFill>
                  <a:srgbClr val="816554"/>
                </a:solidFill>
              </a:rPr>
            </a:br>
            <a:br>
              <a:rPr lang="en-IN" sz="3700" dirty="0">
                <a:solidFill>
                  <a:srgbClr val="816554"/>
                </a:solidFill>
              </a:rPr>
            </a:br>
            <a:br>
              <a:rPr lang="en-IN" sz="3700" dirty="0">
                <a:solidFill>
                  <a:srgbClr val="816554"/>
                </a:solidFill>
              </a:rPr>
            </a:br>
            <a:br>
              <a:rPr lang="en-IN" sz="3700" dirty="0">
                <a:solidFill>
                  <a:srgbClr val="816554"/>
                </a:solidFill>
              </a:rPr>
            </a:br>
            <a:br>
              <a:rPr lang="en-IN" sz="3700" dirty="0">
                <a:solidFill>
                  <a:srgbClr val="816554"/>
                </a:solidFill>
              </a:rPr>
            </a:br>
            <a:br>
              <a:rPr lang="en-IN" sz="3700" dirty="0">
                <a:solidFill>
                  <a:srgbClr val="816554"/>
                </a:solidFill>
              </a:rPr>
            </a:br>
            <a:br>
              <a:rPr lang="en-IN" sz="3700" dirty="0">
                <a:solidFill>
                  <a:srgbClr val="816554"/>
                </a:solidFill>
              </a:rPr>
            </a:br>
            <a:br>
              <a:rPr lang="en-IN" sz="3700" dirty="0">
                <a:solidFill>
                  <a:srgbClr val="0E0E27"/>
                </a:solidFill>
              </a:rPr>
            </a:br>
            <a:r>
              <a:rPr lang="en-IN" sz="3700" dirty="0">
                <a:solidFill>
                  <a:srgbClr val="0E0E27"/>
                </a:solidFill>
              </a:rPr>
              <a:t>The Landmark Destination of Satara</a:t>
            </a:r>
            <a:br>
              <a:rPr lang="en-IN" sz="3700" dirty="0">
                <a:solidFill>
                  <a:srgbClr val="816554"/>
                </a:solidFill>
              </a:rPr>
            </a:br>
            <a:endParaRPr lang="en-IN" sz="3700" dirty="0">
              <a:solidFill>
                <a:srgbClr val="816554"/>
              </a:solidFill>
            </a:endParaRPr>
          </a:p>
        </p:txBody>
      </p:sp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76E0363C-E8F1-4A54-9EE5-73F4D1B9F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99" y="2323991"/>
            <a:ext cx="2300065" cy="1843308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7E73F68-7715-4FFD-82D0-7B150DBE88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57" t="1493" r="17154" b="14692"/>
          <a:stretch/>
        </p:blipFill>
        <p:spPr>
          <a:xfrm>
            <a:off x="207762" y="344329"/>
            <a:ext cx="2021410" cy="213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4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4"/>
    </mc:Choice>
    <mc:Fallback xmlns="">
      <p:transition spd="slow" advTm="763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7E73F68-7715-4FFD-82D0-7B150DBE8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1" r="6391" b="-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D3576-1DE8-4275-B4B0-E6FF19CF6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endParaRPr lang="en-IN" sz="4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755C9-D7B7-4F66-BA6A-8BD9F2495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IN">
              <a:solidFill>
                <a:srgbClr val="FFFFFF"/>
              </a:solidFill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27BA41F3-7194-41BD-B735-2EE98797E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0" r="18595" b="-1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22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1"/>
    </mc:Choice>
    <mc:Fallback xmlns="">
      <p:transition spd="slow" advTm="751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755C9-D7B7-4F66-BA6A-8BD9F2495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3434" y="18099"/>
            <a:ext cx="9078562" cy="592975"/>
          </a:xfrm>
        </p:spPr>
        <p:txBody>
          <a:bodyPr anchor="ctr">
            <a:normAutofit/>
          </a:bodyPr>
          <a:lstStyle/>
          <a:p>
            <a:pPr algn="l"/>
            <a:endParaRPr lang="en-IN" dirty="0"/>
          </a:p>
        </p:txBody>
      </p:sp>
      <p:pic>
        <p:nvPicPr>
          <p:cNvPr id="6" name="Picture 5" descr="A picture containing text, outdoor, apartment building&#10;&#10;Description automatically generated">
            <a:extLst>
              <a:ext uri="{FF2B5EF4-FFF2-40B4-BE49-F238E27FC236}">
                <a16:creationId xmlns:a16="http://schemas.microsoft.com/office/drawing/2014/main" id="{B2B5B03B-627D-4C2B-A72A-B35A617BA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 t="5852" r="1503" b="5779"/>
          <a:stretch/>
        </p:blipFill>
        <p:spPr>
          <a:xfrm>
            <a:off x="-4" y="-18099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4E5E26-C576-4AB3-B36C-BADDB50AA065}"/>
              </a:ext>
            </a:extLst>
          </p:cNvPr>
          <p:cNvSpPr txBox="1"/>
          <p:nvPr/>
        </p:nvSpPr>
        <p:spPr>
          <a:xfrm>
            <a:off x="4876800" y="-18099"/>
            <a:ext cx="7315200" cy="523220"/>
          </a:xfrm>
          <a:prstGeom prst="rect">
            <a:avLst/>
          </a:prstGeom>
          <a:gradFill>
            <a:gsLst>
              <a:gs pos="65000">
                <a:srgbClr val="0E0E27">
                  <a:alpha val="0"/>
                </a:srgbClr>
              </a:gs>
              <a:gs pos="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BD9C75"/>
                </a:solidFill>
              </a:rPr>
              <a:t>A Master piece of your own @ Powai Naka Satara</a:t>
            </a:r>
          </a:p>
        </p:txBody>
      </p:sp>
    </p:spTree>
    <p:extLst>
      <p:ext uri="{BB962C8B-B14F-4D97-AF65-F5344CB8AC3E}">
        <p14:creationId xmlns:p14="http://schemas.microsoft.com/office/powerpoint/2010/main" val="2030670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714"/>
    </mc:Choice>
    <mc:Fallback xmlns="">
      <p:transition spd="slow" advTm="77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3576-1DE8-4275-B4B0-E6FF19CF6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755C9-D7B7-4F66-BA6A-8BD9F24951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7E73F68-7715-4FFD-82D0-7B150DBE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27BA41F3-7194-41BD-B735-2EE98797E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6" r="20513"/>
          <a:stretch/>
        </p:blipFill>
        <p:spPr>
          <a:xfrm>
            <a:off x="3219450" y="0"/>
            <a:ext cx="5734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0"/>
    </mc:Choice>
    <mc:Fallback xmlns="">
      <p:transition spd="slow" advTm="316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3576-1DE8-4275-B4B0-E6FF19CF6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755C9-D7B7-4F66-BA6A-8BD9F24951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7E73F68-7715-4FFD-82D0-7B150DBE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E431DC-F335-4FFE-B7B6-2B1AA7222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7333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09AF1B-8076-48B5-BF20-7C3BAB578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4876800"/>
            <a:ext cx="25717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6"/>
    </mc:Choice>
    <mc:Fallback xmlns="">
      <p:transition spd="slow" advTm="108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7488616-2F69-4BA8-B6E4-C30E80082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09AF1B-8076-48B5-BF20-7C3BAB57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5202238"/>
            <a:ext cx="2400300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9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4"/>
    </mc:Choice>
    <mc:Fallback xmlns="">
      <p:transition spd="slow" advTm="1058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71F74A25DCAD449378D5291D6C371A" ma:contentTypeVersion="14" ma:contentTypeDescription="Create a new document." ma:contentTypeScope="" ma:versionID="c1fe2b6caed4f05971aa0b97666d10d1">
  <xsd:schema xmlns:xsd="http://www.w3.org/2001/XMLSchema" xmlns:xs="http://www.w3.org/2001/XMLSchema" xmlns:p="http://schemas.microsoft.com/office/2006/metadata/properties" xmlns:ns3="b5d6d11c-cdb8-444c-a15f-b6df4dd1190f" xmlns:ns4="ca364874-afb8-4404-8f44-f00b836c9a8a" targetNamespace="http://schemas.microsoft.com/office/2006/metadata/properties" ma:root="true" ma:fieldsID="63fb058acbc8bbcb684b8209a1cb154a" ns3:_="" ns4:_="">
    <xsd:import namespace="b5d6d11c-cdb8-444c-a15f-b6df4dd1190f"/>
    <xsd:import namespace="ca364874-afb8-4404-8f44-f00b836c9a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6d11c-cdb8-444c-a15f-b6df4dd11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364874-afb8-4404-8f44-f00b836c9a8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FE3024-CC7F-453E-A080-E529148EE371}">
  <ds:schemaRefs>
    <ds:schemaRef ds:uri="http://purl.org/dc/elements/1.1/"/>
    <ds:schemaRef ds:uri="http://schemas.microsoft.com/office/2006/metadata/properties"/>
    <ds:schemaRef ds:uri="b5d6d11c-cdb8-444c-a15f-b6df4dd1190f"/>
    <ds:schemaRef ds:uri="http://schemas.microsoft.com/office/2006/documentManagement/types"/>
    <ds:schemaRef ds:uri="ca364874-afb8-4404-8f44-f00b836c9a8a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5F1A7DD-C01E-4B22-80E7-2EBF834E9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BC6159-582A-42FC-B634-15FF6E86E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d6d11c-cdb8-444c-a15f-b6df4dd1190f"/>
    <ds:schemaRef ds:uri="ca364874-afb8-4404-8f44-f00b836c9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97</Words>
  <Application>Microsoft Office PowerPoint</Application>
  <PresentationFormat>Widescreen</PresentationFormat>
  <Paragraphs>62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Meiryo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         The Landmark Destination of Satara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Rtn PP &amp; Dist Chair PRADYUMNA AGATE (Rotary Club of Satara - RID 3132)</dc:creator>
  <cp:lastModifiedBy>Rtn PP &amp; Dist Chair PRADYUMNA AGATE (Rotary Club of Satara - RID 3132)</cp:lastModifiedBy>
  <cp:revision>1</cp:revision>
  <dcterms:created xsi:type="dcterms:W3CDTF">2021-10-14T18:11:55Z</dcterms:created>
  <dcterms:modified xsi:type="dcterms:W3CDTF">2021-10-15T05:44:26Z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0x0101000F71F74A25DCAD449378D5291D6C371A</vt:lpwstr>
  </property>
</Properties>
</file>